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0461-B2E4-4784-970D-4C1262A1844D}" type="datetimeFigureOut">
              <a:rPr lang="ko-KR" altLang="en-US" smtClean="0"/>
              <a:t>2018-05-11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049D7-B981-4B83-9274-CE516E0B26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5991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0461-B2E4-4784-970D-4C1262A1844D}" type="datetimeFigureOut">
              <a:rPr lang="ko-KR" altLang="en-US" smtClean="0"/>
              <a:t>2018-05-11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049D7-B981-4B83-9274-CE516E0B26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9537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0461-B2E4-4784-970D-4C1262A1844D}" type="datetimeFigureOut">
              <a:rPr lang="ko-KR" altLang="en-US" smtClean="0"/>
              <a:t>2018-05-11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049D7-B981-4B83-9274-CE516E0B26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4909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0461-B2E4-4784-970D-4C1262A1844D}" type="datetimeFigureOut">
              <a:rPr lang="ko-KR" altLang="en-US" smtClean="0"/>
              <a:t>2018-05-11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049D7-B981-4B83-9274-CE516E0B26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0091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0461-B2E4-4784-970D-4C1262A1844D}" type="datetimeFigureOut">
              <a:rPr lang="ko-KR" altLang="en-US" smtClean="0"/>
              <a:t>2018-05-11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049D7-B981-4B83-9274-CE516E0B26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4694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0461-B2E4-4784-970D-4C1262A1844D}" type="datetimeFigureOut">
              <a:rPr lang="ko-KR" altLang="en-US" smtClean="0"/>
              <a:t>2018-05-11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049D7-B981-4B83-9274-CE516E0B26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86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0461-B2E4-4784-970D-4C1262A1844D}" type="datetimeFigureOut">
              <a:rPr lang="ko-KR" altLang="en-US" smtClean="0"/>
              <a:t>2018-05-11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049D7-B981-4B83-9274-CE516E0B26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5824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0461-B2E4-4784-970D-4C1262A1844D}" type="datetimeFigureOut">
              <a:rPr lang="ko-KR" altLang="en-US" smtClean="0"/>
              <a:t>2018-05-11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049D7-B981-4B83-9274-CE516E0B26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6784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0461-B2E4-4784-970D-4C1262A1844D}" type="datetimeFigureOut">
              <a:rPr lang="ko-KR" altLang="en-US" smtClean="0"/>
              <a:t>2018-05-11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049D7-B981-4B83-9274-CE516E0B26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7072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0461-B2E4-4784-970D-4C1262A1844D}" type="datetimeFigureOut">
              <a:rPr lang="ko-KR" altLang="en-US" smtClean="0"/>
              <a:t>2018-05-11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049D7-B981-4B83-9274-CE516E0B26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2887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A0461-B2E4-4784-970D-4C1262A1844D}" type="datetimeFigureOut">
              <a:rPr lang="ko-KR" altLang="en-US" smtClean="0"/>
              <a:t>2018-05-11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049D7-B981-4B83-9274-CE516E0B26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6167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A0461-B2E4-4784-970D-4C1262A1844D}" type="datetimeFigureOut">
              <a:rPr lang="ko-KR" altLang="en-US" smtClean="0"/>
              <a:t>2018-05-11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049D7-B981-4B83-9274-CE516E0B26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4108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4210050" y="2796651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/>
              <a:t>loginForm.jsp</a:t>
            </a:r>
            <a:endParaRPr lang="ko-KR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911928" y="425146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&lt;&lt; Session</a:t>
            </a:r>
            <a:r>
              <a:rPr lang="ko-KR" altLang="en-US" b="1" dirty="0" smtClean="0"/>
              <a:t>을 이용한 회원가입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로그인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로그아웃  </a:t>
            </a:r>
            <a:r>
              <a:rPr lang="en-US" altLang="ko-KR" b="1" dirty="0" smtClean="0"/>
              <a:t>&gt;&gt;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 </a:t>
            </a:r>
            <a:endParaRPr lang="ko-KR" altLang="en-US" b="1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4210050" y="3616583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/>
              <a:t>testLogin.jsp</a:t>
            </a:r>
            <a:endParaRPr lang="ko-KR" altLang="en-US" b="1" dirty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601433" y="2784782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err="1" smtClean="0"/>
              <a:t>MemberForm.jsp</a:t>
            </a:r>
            <a:endParaRPr lang="ko-KR" altLang="en-US" b="1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601433" y="3565040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/>
              <a:t>Memberpro.jsp</a:t>
            </a:r>
            <a:endParaRPr lang="ko-KR" altLang="en-US" b="1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020534" y="5377663"/>
            <a:ext cx="2024743" cy="4692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/>
              <a:t>list.jsp</a:t>
            </a:r>
            <a:endParaRPr lang="ko-KR" altLang="en-US" b="1" dirty="0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4210050" y="5357516"/>
            <a:ext cx="2024743" cy="5095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/>
              <a:t>Logout.jsp</a:t>
            </a:r>
            <a:endParaRPr lang="ko-KR" altLang="en-US" b="1" dirty="0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160563" y="1935873"/>
            <a:ext cx="2884714" cy="2576234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4" name="모서리가 둥근 직사각형 13"/>
          <p:cNvSpPr/>
          <p:nvPr/>
        </p:nvSpPr>
        <p:spPr>
          <a:xfrm>
            <a:off x="3736519" y="1945082"/>
            <a:ext cx="2884714" cy="2470287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8297631" y="1812315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/>
              <a:t>update.jsp</a:t>
            </a:r>
            <a:endParaRPr lang="ko-KR" altLang="en-US" b="1" dirty="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8297630" y="2592181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/>
              <a:t>updatepro.jsp</a:t>
            </a:r>
            <a:endParaRPr lang="ko-KR" altLang="en-US" b="1" dirty="0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7867646" y="1242565"/>
            <a:ext cx="2884714" cy="1983894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18" name="TextBox 17"/>
          <p:cNvSpPr txBox="1"/>
          <p:nvPr/>
        </p:nvSpPr>
        <p:spPr>
          <a:xfrm>
            <a:off x="851805" y="2175662"/>
            <a:ext cx="2024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&lt;</a:t>
            </a:r>
            <a:r>
              <a:rPr lang="ko-KR" altLang="en-US" b="1" dirty="0" smtClean="0"/>
              <a:t>회원가입</a:t>
            </a:r>
            <a:r>
              <a:rPr lang="en-US" altLang="ko-KR" b="1" dirty="0" smtClean="0"/>
              <a:t>&gt;</a:t>
            </a:r>
            <a:endParaRPr lang="ko-KR" alt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640035" y="2234512"/>
            <a:ext cx="2024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smtClean="0"/>
              <a:t>&lt;</a:t>
            </a:r>
            <a:r>
              <a:rPr lang="ko-KR" altLang="en-US" b="1" dirty="0" smtClean="0"/>
              <a:t>로그인</a:t>
            </a:r>
            <a:r>
              <a:rPr lang="en-US" altLang="ko-KR" b="1" dirty="0" smtClean="0"/>
              <a:t>&gt;</a:t>
            </a:r>
            <a:endParaRPr lang="ko-KR" alt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8727617" y="1275075"/>
            <a:ext cx="2024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&lt;</a:t>
            </a:r>
            <a:r>
              <a:rPr lang="ko-KR" altLang="en-US" b="1" dirty="0" smtClean="0"/>
              <a:t>정보수정</a:t>
            </a:r>
            <a:r>
              <a:rPr lang="en-US" altLang="ko-KR" b="1" dirty="0" smtClean="0"/>
              <a:t>&gt;</a:t>
            </a:r>
            <a:endParaRPr lang="ko-KR" altLang="en-US" b="1" dirty="0"/>
          </a:p>
        </p:txBody>
      </p:sp>
      <p:cxnSp>
        <p:nvCxnSpPr>
          <p:cNvPr id="22" name="직선 화살표 연결선 21"/>
          <p:cNvCxnSpPr>
            <a:stCxn id="9" idx="2"/>
            <a:endCxn id="10" idx="0"/>
          </p:cNvCxnSpPr>
          <p:nvPr/>
        </p:nvCxnSpPr>
        <p:spPr>
          <a:xfrm>
            <a:off x="1613805" y="3318182"/>
            <a:ext cx="0" cy="24685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/>
          <p:nvPr/>
        </p:nvCxnSpPr>
        <p:spPr>
          <a:xfrm>
            <a:off x="9413417" y="2345715"/>
            <a:ext cx="0" cy="2468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/>
          <p:nvPr/>
        </p:nvCxnSpPr>
        <p:spPr>
          <a:xfrm>
            <a:off x="5222421" y="3337733"/>
            <a:ext cx="0" cy="246858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0" name="모서리가 둥근 직사각형 49"/>
          <p:cNvSpPr/>
          <p:nvPr/>
        </p:nvSpPr>
        <p:spPr>
          <a:xfrm>
            <a:off x="8297631" y="4239026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/>
              <a:t>Delete.jsp</a:t>
            </a:r>
            <a:endParaRPr lang="ko-KR" altLang="en-US" b="1" dirty="0"/>
          </a:p>
        </p:txBody>
      </p:sp>
      <p:sp>
        <p:nvSpPr>
          <p:cNvPr id="51" name="모서리가 둥근 직사각형 50"/>
          <p:cNvSpPr/>
          <p:nvPr/>
        </p:nvSpPr>
        <p:spPr>
          <a:xfrm>
            <a:off x="8297630" y="5018892"/>
            <a:ext cx="2024743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/>
              <a:t>Deletepro.jsp</a:t>
            </a:r>
            <a:endParaRPr lang="ko-KR" altLang="en-US" b="1" dirty="0"/>
          </a:p>
        </p:txBody>
      </p:sp>
      <p:sp>
        <p:nvSpPr>
          <p:cNvPr id="52" name="모서리가 둥근 직사각형 51"/>
          <p:cNvSpPr/>
          <p:nvPr/>
        </p:nvSpPr>
        <p:spPr>
          <a:xfrm>
            <a:off x="7971060" y="3695331"/>
            <a:ext cx="2884714" cy="2031198"/>
          </a:xfrm>
          <a:prstGeom prst="round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/>
          </a:p>
        </p:txBody>
      </p:sp>
      <p:sp>
        <p:nvSpPr>
          <p:cNvPr id="53" name="TextBox 52"/>
          <p:cNvSpPr txBox="1"/>
          <p:nvPr/>
        </p:nvSpPr>
        <p:spPr>
          <a:xfrm>
            <a:off x="8727617" y="3701786"/>
            <a:ext cx="2024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&lt;</a:t>
            </a:r>
            <a:r>
              <a:rPr lang="ko-KR" altLang="en-US" b="1" dirty="0" err="1" smtClean="0"/>
              <a:t>회원삭제</a:t>
            </a:r>
            <a:r>
              <a:rPr lang="en-US" altLang="ko-KR" b="1" dirty="0" smtClean="0"/>
              <a:t>&gt;</a:t>
            </a:r>
            <a:endParaRPr lang="ko-KR" altLang="en-US" b="1" dirty="0"/>
          </a:p>
        </p:txBody>
      </p:sp>
      <p:cxnSp>
        <p:nvCxnSpPr>
          <p:cNvPr id="54" name="직선 화살표 연결선 53"/>
          <p:cNvCxnSpPr/>
          <p:nvPr/>
        </p:nvCxnSpPr>
        <p:spPr>
          <a:xfrm>
            <a:off x="9413417" y="4772426"/>
            <a:ext cx="0" cy="2468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2260828" y="1382161"/>
            <a:ext cx="3705905" cy="370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회원가입 후 로그인 </a:t>
            </a:r>
            <a:endParaRPr lang="ko-KR" altLang="en-US" dirty="0"/>
          </a:p>
        </p:txBody>
      </p:sp>
      <p:cxnSp>
        <p:nvCxnSpPr>
          <p:cNvPr id="95" name="직선 화살표 연결선 94"/>
          <p:cNvCxnSpPr>
            <a:stCxn id="13" idx="3"/>
          </p:cNvCxnSpPr>
          <p:nvPr/>
        </p:nvCxnSpPr>
        <p:spPr>
          <a:xfrm flipV="1">
            <a:off x="3045277" y="3217201"/>
            <a:ext cx="621848" cy="6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직선 화살표 연결선 95"/>
          <p:cNvCxnSpPr/>
          <p:nvPr/>
        </p:nvCxnSpPr>
        <p:spPr>
          <a:xfrm flipV="1">
            <a:off x="6732130" y="2603844"/>
            <a:ext cx="621848" cy="337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직선 화살표 연결선 98"/>
          <p:cNvCxnSpPr/>
          <p:nvPr/>
        </p:nvCxnSpPr>
        <p:spPr>
          <a:xfrm flipV="1">
            <a:off x="6683828" y="3418114"/>
            <a:ext cx="1" cy="234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직선 화살표 연결선 100"/>
          <p:cNvCxnSpPr/>
          <p:nvPr/>
        </p:nvCxnSpPr>
        <p:spPr>
          <a:xfrm>
            <a:off x="6732130" y="3750601"/>
            <a:ext cx="621848" cy="543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직선 화살표 연결선 102"/>
          <p:cNvCxnSpPr/>
          <p:nvPr/>
        </p:nvCxnSpPr>
        <p:spPr>
          <a:xfrm>
            <a:off x="5170712" y="4469562"/>
            <a:ext cx="8164" cy="8515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6958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35</Words>
  <Application>Microsoft Office PowerPoint</Application>
  <PresentationFormat>와이드스크린</PresentationFormat>
  <Paragraphs>16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8</cp:revision>
  <dcterms:created xsi:type="dcterms:W3CDTF">2018-05-10T06:35:36Z</dcterms:created>
  <dcterms:modified xsi:type="dcterms:W3CDTF">2018-05-11T02:51:27Z</dcterms:modified>
</cp:coreProperties>
</file>